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F9FAC2F-C059-4D7F-8073-5D1755FC5F51}" type="datetimeFigureOut">
              <a:rPr lang="es-PA" smtClean="0"/>
              <a:t>06/26/2012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BD9CE56-3046-4484-9FF9-9E032C71DCFD}" type="slidenum">
              <a:rPr lang="es-PA" smtClean="0"/>
              <a:t>‹Nº›</a:t>
            </a:fld>
            <a:endParaRPr lang="es-PA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86119" y="2780928"/>
            <a:ext cx="68407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6000" b="1" cap="all" dirty="0" smtClean="0">
                <a:ln w="0"/>
                <a:solidFill>
                  <a:schemeClr val="tx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ELECTROSTATICA</a:t>
            </a:r>
            <a:endParaRPr lang="es-ES" sz="6000" b="1" cap="all" spc="0" dirty="0">
              <a:ln w="0"/>
              <a:solidFill>
                <a:schemeClr val="tx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4454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endParaRPr lang="es-PA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marL="0" indent="0">
              <a:buNone/>
            </a:pPr>
            <a:r>
              <a:rPr lang="es-PA" sz="3600" dirty="0" smtClean="0">
                <a:solidFill>
                  <a:srgbClr val="000000"/>
                </a:solidFill>
                <a:effectLst/>
                <a:latin typeface="Berlin Sans FB Demi" pitchFamily="34" charset="0"/>
                <a:ea typeface="Times New Roman"/>
              </a:rPr>
              <a:t>La electrización por frotamiento se explica del siguiente modo. Por efecto de la fricción, los electrones externos de los átomos del paño de lana son liberados y cedidos a la barra de ámbar, con lo cual ésta queda cargada negativamente y aquél positivamente</a:t>
            </a:r>
            <a:r>
              <a:rPr lang="es-PA" sz="36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. </a:t>
            </a:r>
            <a:endParaRPr lang="es-PA" sz="3600" dirty="0"/>
          </a:p>
        </p:txBody>
      </p:sp>
    </p:spTree>
    <p:extLst>
      <p:ext uri="{BB962C8B-B14F-4D97-AF65-F5344CB8AC3E}">
        <p14:creationId xmlns:p14="http://schemas.microsoft.com/office/powerpoint/2010/main" val="62144668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58990"/>
            <a:ext cx="8229600" cy="3967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A" sz="3200" dirty="0" smtClean="0">
                <a:solidFill>
                  <a:srgbClr val="000000"/>
                </a:solidFill>
                <a:effectLst/>
                <a:latin typeface="Berlin Sans FB Demi" pitchFamily="34" charset="0"/>
                <a:ea typeface="Times New Roman"/>
              </a:rPr>
              <a:t>La electrización por influencia o inducción es un efecto de las fuerzas eléctricas. Debido a que éstas se ejercen a distancia, un cuerpo cargado positivamente en las proximidades de otro neutro atraerá hacia sí a las cargas negativas, con lo que la región próxima queda cargada negativamente. </a:t>
            </a:r>
            <a:endParaRPr lang="es-PA" sz="3200" dirty="0">
              <a:latin typeface="Berlin Sans FB Dem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83568" y="404664"/>
            <a:ext cx="81369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ELECTRIZACION POR INDUCCION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574575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6264696" cy="504056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57835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9443" y="1268760"/>
            <a:ext cx="7125112" cy="45900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4000" b="1" dirty="0">
                <a:latin typeface="Berlin Sans FB Demi" pitchFamily="34" charset="0"/>
              </a:rPr>
              <a:t>Existe una carga elemental de electricidad que se halla presente en los cuerpos en un número entero de veces y no es otra que la carga del electrón.</a:t>
            </a:r>
            <a:endParaRPr lang="es-PA" sz="4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PA" sz="4800" dirty="0" smtClean="0">
                <a:latin typeface="Berlin Sans FB" pitchFamily="34" charset="0"/>
              </a:rPr>
              <a:t>La </a:t>
            </a:r>
            <a:r>
              <a:rPr lang="es-PA" sz="4800" dirty="0" smtClean="0">
                <a:latin typeface="Berlin Sans FB" pitchFamily="34" charset="0"/>
              </a:rPr>
              <a:t>electrostática es la rama de la física que estudia los efectos mutuos que se producen entre los cuerpos como consecuencia de su carga eléctrica.</a:t>
            </a:r>
            <a:endParaRPr lang="es-PA" sz="4800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0997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912768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95000"/>
                <a:lumOff val="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036113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600" dirty="0">
                <a:latin typeface="Berlin Sans FB Demi" pitchFamily="34" charset="0"/>
              </a:rPr>
              <a:t>Algunos fenómenos naturales, como los rayos producidos durante las tormentas, llenaron de asombro e imaginación a los pueblos antiguos.</a:t>
            </a:r>
            <a:br>
              <a:rPr lang="es-ES" sz="3600" dirty="0">
                <a:latin typeface="Berlin Sans FB Demi" pitchFamily="34" charset="0"/>
              </a:rPr>
            </a:br>
            <a:r>
              <a:rPr lang="es-ES" sz="3600" dirty="0">
                <a:latin typeface="Berlin Sans FB Demi" pitchFamily="34" charset="0"/>
              </a:rPr>
              <a:t>El filósofo y matemático Tales de Mileto (siglo V a.C.) fue el primero en descubrir el fenómeno de la electricidad al observar un pedazo de ámbar frotando con lana o piel de animal. Mileto lo consideró como una propiedad característica de la materia.</a:t>
            </a:r>
            <a:br>
              <a:rPr lang="es-ES" sz="3600" dirty="0">
                <a:latin typeface="Berlin Sans FB Demi" pitchFamily="34" charset="0"/>
              </a:rPr>
            </a:br>
            <a:endParaRPr lang="es-PA" sz="36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38469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0330"/>
            <a:ext cx="8229600" cy="3525833"/>
          </a:xfrm>
        </p:spPr>
        <p:txBody>
          <a:bodyPr/>
          <a:lstStyle/>
          <a:p>
            <a:pPr marL="0" indent="0">
              <a:buNone/>
            </a:pPr>
            <a:endParaRPr lang="es-ES" dirty="0" smtClean="0">
              <a:effectLst/>
              <a:latin typeface="Comic Sans MS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es-ES" sz="3600" dirty="0" smtClean="0">
                <a:effectLst/>
                <a:latin typeface="Berlin Sans FB Demi" pitchFamily="34" charset="0"/>
                <a:ea typeface="Times New Roman"/>
                <a:cs typeface="Times New Roman"/>
              </a:rPr>
              <a:t>La electrización por contacto se produce cuando un cuerpo neutro eléctricamente se carga al ponerse en contacto con un cuerpo electrizado</a:t>
            </a:r>
            <a:r>
              <a:rPr lang="es-ES" dirty="0" smtClean="0">
                <a:effectLst/>
                <a:latin typeface="Comic Sans MS"/>
                <a:ea typeface="Times New Roman"/>
                <a:cs typeface="Times New Roman"/>
              </a:rPr>
              <a:t>. </a:t>
            </a:r>
            <a:endParaRPr lang="es-PA" dirty="0"/>
          </a:p>
        </p:txBody>
      </p:sp>
      <p:sp>
        <p:nvSpPr>
          <p:cNvPr id="4" name="3 Rectángulo"/>
          <p:cNvSpPr/>
          <p:nvPr/>
        </p:nvSpPr>
        <p:spPr>
          <a:xfrm>
            <a:off x="150427" y="476672"/>
            <a:ext cx="899357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ELECTRIZACION POR CONTACTO</a:t>
            </a:r>
            <a:endParaRPr lang="es-ES" sz="6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861133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7200800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595564638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endParaRPr lang="es-PA" dirty="0" smtClean="0">
              <a:solidFill>
                <a:srgbClr val="000000"/>
              </a:solidFill>
              <a:effectLst/>
              <a:latin typeface="Arial"/>
              <a:ea typeface="Times New Roman"/>
            </a:endParaRPr>
          </a:p>
          <a:p>
            <a:pPr marL="0" indent="0">
              <a:buNone/>
            </a:pPr>
            <a:r>
              <a:rPr lang="es-PA" sz="4000" dirty="0" smtClean="0">
                <a:solidFill>
                  <a:srgbClr val="000000"/>
                </a:solidFill>
                <a:effectLst/>
                <a:latin typeface="Berlin Sans FB Demi" pitchFamily="34" charset="0"/>
                <a:ea typeface="Times New Roman"/>
              </a:rPr>
              <a:t>La electrización por contacto es considerada como la consecuencia de un flujo de cargas negativas de un cuerpo a otro</a:t>
            </a:r>
            <a:r>
              <a:rPr lang="es-PA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. </a:t>
            </a:r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261016684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164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600" dirty="0" smtClean="0">
                <a:effectLst/>
                <a:latin typeface="Berlin Sans FB Demi" pitchFamily="34" charset="0"/>
                <a:ea typeface="Times New Roman"/>
              </a:rPr>
              <a:t>Al frotar dos cuerpos uno con el otro, ambos se electrizan uno positiva y el otro negativamente, las cargas no se crean ni se destruyen, sino que solamente se trasladan de un cuerpo a otro o de un lugar a otro en el interior de un cuerpo dado</a:t>
            </a:r>
            <a:r>
              <a:rPr lang="es-ES" sz="3600" b="1" dirty="0" smtClean="0">
                <a:effectLst/>
                <a:latin typeface="Berlin Sans FB Demi" pitchFamily="34" charset="0"/>
                <a:ea typeface="Times New Roman"/>
              </a:rPr>
              <a:t>.</a:t>
            </a:r>
            <a:endParaRPr lang="es-PA" sz="3600" dirty="0">
              <a:latin typeface="Berlin Sans FB Dem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2" y="260648"/>
            <a:ext cx="79928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ELECTRIZACION POR</a:t>
            </a:r>
          </a:p>
          <a:p>
            <a:pPr algn="ctr"/>
            <a:r>
              <a:rPr lang="es-E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FRO</a:t>
            </a:r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TAMIENTO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744568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264696" cy="35283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97629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TC102455610[[fn=Otoño]]</Template>
  <TotalTime>236</TotalTime>
  <Words>281</Words>
  <Application>Microsoft Office PowerPoint</Application>
  <PresentationFormat>Presentación en pantalla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Autumn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Nohely</dc:creator>
  <cp:lastModifiedBy>Nohely</cp:lastModifiedBy>
  <cp:revision>13</cp:revision>
  <dcterms:created xsi:type="dcterms:W3CDTF">2012-06-26T03:23:20Z</dcterms:created>
  <dcterms:modified xsi:type="dcterms:W3CDTF">2012-06-27T05:28:52Z</dcterms:modified>
</cp:coreProperties>
</file>